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8002250" cy="18002250"/>
  <p:notesSz cx="6858000" cy="9144000"/>
  <p:defaultTextStyle>
    <a:defPPr>
      <a:defRPr lang="de-DE"/>
    </a:defPPr>
    <a:lvl1pPr marL="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1pPr>
    <a:lvl2pPr marL="10287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2pPr>
    <a:lvl3pPr marL="20574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3pPr>
    <a:lvl4pPr marL="30861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4pPr>
    <a:lvl5pPr marL="41148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5pPr>
    <a:lvl6pPr marL="51435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6pPr>
    <a:lvl7pPr marL="61722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7pPr>
    <a:lvl8pPr marL="72009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8pPr>
    <a:lvl9pPr marL="8229600" algn="l" defTabSz="2057400" rtl="0" eaLnBrk="1" latinLnBrk="0" hangingPunct="1">
      <a:defRPr sz="4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-78" y="870"/>
      </p:cViewPr>
      <p:guideLst>
        <p:guide orient="horz" pos="5670"/>
        <p:guide pos="567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50169" y="5592367"/>
            <a:ext cx="15301913" cy="3858816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2700338" y="10201275"/>
            <a:ext cx="12601575" cy="460057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0861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143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172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200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13051631" y="720926"/>
            <a:ext cx="4050506" cy="15360253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900113" y="720926"/>
            <a:ext cx="11851481" cy="15360253"/>
          </a:xfrm>
        </p:spPr>
        <p:txBody>
          <a:bodyPr vert="eaVert"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22053" y="11568114"/>
            <a:ext cx="15301913" cy="3575447"/>
          </a:xfrm>
        </p:spPr>
        <p:txBody>
          <a:bodyPr anchor="t"/>
          <a:lstStyle>
            <a:lvl1pPr algn="l">
              <a:defRPr sz="9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422053" y="7630123"/>
            <a:ext cx="15301913" cy="3937991"/>
          </a:xfrm>
        </p:spPr>
        <p:txBody>
          <a:bodyPr anchor="b"/>
          <a:lstStyle>
            <a:lvl1pPr marL="0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1pPr>
            <a:lvl2pPr marL="1028700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2pPr>
            <a:lvl3pPr marL="20574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30861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4114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51435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6172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72009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8229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900112" y="4200526"/>
            <a:ext cx="7950994" cy="11880653"/>
          </a:xfrm>
        </p:spPr>
        <p:txBody>
          <a:bodyPr/>
          <a:lstStyle>
            <a:lvl1pPr>
              <a:defRPr sz="6300"/>
            </a:lvl1pPr>
            <a:lvl2pPr>
              <a:defRPr sz="5400"/>
            </a:lvl2pPr>
            <a:lvl3pPr>
              <a:defRPr sz="45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151144" y="4200526"/>
            <a:ext cx="7950994" cy="11880653"/>
          </a:xfrm>
        </p:spPr>
        <p:txBody>
          <a:bodyPr/>
          <a:lstStyle>
            <a:lvl1pPr>
              <a:defRPr sz="6300"/>
            </a:lvl1pPr>
            <a:lvl2pPr>
              <a:defRPr sz="5400"/>
            </a:lvl2pPr>
            <a:lvl3pPr>
              <a:defRPr sz="4500"/>
            </a:lvl3pPr>
            <a:lvl4pPr>
              <a:defRPr sz="4100"/>
            </a:lvl4pPr>
            <a:lvl5pPr>
              <a:defRPr sz="4100"/>
            </a:lvl5pPr>
            <a:lvl6pPr>
              <a:defRPr sz="4100"/>
            </a:lvl6pPr>
            <a:lvl7pPr>
              <a:defRPr sz="4100"/>
            </a:lvl7pPr>
            <a:lvl8pPr>
              <a:defRPr sz="4100"/>
            </a:lvl8pPr>
            <a:lvl9pPr>
              <a:defRPr sz="41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00113" y="4029672"/>
            <a:ext cx="7954120" cy="1679375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10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900113" y="5709047"/>
            <a:ext cx="7954120" cy="10372131"/>
          </a:xfrm>
        </p:spPr>
        <p:txBody>
          <a:bodyPr/>
          <a:lstStyle>
            <a:lvl1pPr>
              <a:defRPr sz="5400"/>
            </a:lvl1pPr>
            <a:lvl2pPr>
              <a:defRPr sz="4500"/>
            </a:lvl2pPr>
            <a:lvl3pPr>
              <a:defRPr sz="41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9144894" y="4029672"/>
            <a:ext cx="7957245" cy="1679375"/>
          </a:xfrm>
        </p:spPr>
        <p:txBody>
          <a:bodyPr anchor="b"/>
          <a:lstStyle>
            <a:lvl1pPr marL="0" indent="0">
              <a:buNone/>
              <a:defRPr sz="5400" b="1"/>
            </a:lvl1pPr>
            <a:lvl2pPr marL="1028700" indent="0">
              <a:buNone/>
              <a:defRPr sz="4500" b="1"/>
            </a:lvl2pPr>
            <a:lvl3pPr marL="2057400" indent="0">
              <a:buNone/>
              <a:defRPr sz="4100" b="1"/>
            </a:lvl3pPr>
            <a:lvl4pPr marL="3086100" indent="0">
              <a:buNone/>
              <a:defRPr sz="3600" b="1"/>
            </a:lvl4pPr>
            <a:lvl5pPr marL="4114800" indent="0">
              <a:buNone/>
              <a:defRPr sz="3600" b="1"/>
            </a:lvl5pPr>
            <a:lvl6pPr marL="5143500" indent="0">
              <a:buNone/>
              <a:defRPr sz="3600" b="1"/>
            </a:lvl6pPr>
            <a:lvl7pPr marL="6172200" indent="0">
              <a:buNone/>
              <a:defRPr sz="3600" b="1"/>
            </a:lvl7pPr>
            <a:lvl8pPr marL="7200900" indent="0">
              <a:buNone/>
              <a:defRPr sz="3600" b="1"/>
            </a:lvl8pPr>
            <a:lvl9pPr marL="8229600" indent="0">
              <a:buNone/>
              <a:defRPr sz="3600" b="1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9144894" y="5709047"/>
            <a:ext cx="7957245" cy="10372131"/>
          </a:xfrm>
        </p:spPr>
        <p:txBody>
          <a:bodyPr/>
          <a:lstStyle>
            <a:lvl1pPr>
              <a:defRPr sz="5400"/>
            </a:lvl1pPr>
            <a:lvl2pPr>
              <a:defRPr sz="4500"/>
            </a:lvl2pPr>
            <a:lvl3pPr>
              <a:defRPr sz="41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00114" y="716756"/>
            <a:ext cx="5922616" cy="3050381"/>
          </a:xfrm>
        </p:spPr>
        <p:txBody>
          <a:bodyPr anchor="b"/>
          <a:lstStyle>
            <a:lvl1pPr algn="l">
              <a:defRPr sz="45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038380" y="716757"/>
            <a:ext cx="10063758" cy="15364422"/>
          </a:xfrm>
        </p:spPr>
        <p:txBody>
          <a:bodyPr/>
          <a:lstStyle>
            <a:lvl1pPr>
              <a:defRPr sz="7200"/>
            </a:lvl1pPr>
            <a:lvl2pPr>
              <a:defRPr sz="6300"/>
            </a:lvl2pPr>
            <a:lvl3pPr>
              <a:defRPr sz="5400"/>
            </a:lvl3pPr>
            <a:lvl4pPr>
              <a:defRPr sz="4500"/>
            </a:lvl4pPr>
            <a:lvl5pPr>
              <a:defRPr sz="4500"/>
            </a:lvl5pPr>
            <a:lvl6pPr>
              <a:defRPr sz="4500"/>
            </a:lvl6pPr>
            <a:lvl7pPr>
              <a:defRPr sz="4500"/>
            </a:lvl7pPr>
            <a:lvl8pPr>
              <a:defRPr sz="4500"/>
            </a:lvl8pPr>
            <a:lvl9pPr>
              <a:defRPr sz="4500"/>
            </a:lvl9pPr>
          </a:lstStyle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900114" y="3767139"/>
            <a:ext cx="5922616" cy="12314040"/>
          </a:xfrm>
        </p:spPr>
        <p:txBody>
          <a:bodyPr/>
          <a:lstStyle>
            <a:lvl1pPr marL="0" indent="0">
              <a:buNone/>
              <a:defRPr sz="3200"/>
            </a:lvl1pPr>
            <a:lvl2pPr marL="1028700" indent="0">
              <a:buNone/>
              <a:defRPr sz="2700"/>
            </a:lvl2pPr>
            <a:lvl3pPr marL="2057400" indent="0">
              <a:buNone/>
              <a:defRPr sz="2300"/>
            </a:lvl3pPr>
            <a:lvl4pPr marL="3086100" indent="0">
              <a:buNone/>
              <a:defRPr sz="2000"/>
            </a:lvl4pPr>
            <a:lvl5pPr marL="4114800" indent="0">
              <a:buNone/>
              <a:defRPr sz="2000"/>
            </a:lvl5pPr>
            <a:lvl6pPr marL="5143500" indent="0">
              <a:buNone/>
              <a:defRPr sz="2000"/>
            </a:lvl6pPr>
            <a:lvl7pPr marL="6172200" indent="0">
              <a:buNone/>
              <a:defRPr sz="2000"/>
            </a:lvl7pPr>
            <a:lvl8pPr marL="7200900" indent="0">
              <a:buNone/>
              <a:defRPr sz="2000"/>
            </a:lvl8pPr>
            <a:lvl9pPr marL="8229600" indent="0">
              <a:buNone/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528567" y="12601575"/>
            <a:ext cx="10801350" cy="1487687"/>
          </a:xfrm>
        </p:spPr>
        <p:txBody>
          <a:bodyPr anchor="b"/>
          <a:lstStyle>
            <a:lvl1pPr algn="l">
              <a:defRPr sz="45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528567" y="1608534"/>
            <a:ext cx="10801350" cy="10801350"/>
          </a:xfrm>
        </p:spPr>
        <p:txBody>
          <a:bodyPr/>
          <a:lstStyle>
            <a:lvl1pPr marL="0" indent="0">
              <a:buNone/>
              <a:defRPr sz="7200"/>
            </a:lvl1pPr>
            <a:lvl2pPr marL="1028700" indent="0">
              <a:buNone/>
              <a:defRPr sz="6300"/>
            </a:lvl2pPr>
            <a:lvl3pPr marL="2057400" indent="0">
              <a:buNone/>
              <a:defRPr sz="5400"/>
            </a:lvl3pPr>
            <a:lvl4pPr marL="3086100" indent="0">
              <a:buNone/>
              <a:defRPr sz="4500"/>
            </a:lvl4pPr>
            <a:lvl5pPr marL="4114800" indent="0">
              <a:buNone/>
              <a:defRPr sz="4500"/>
            </a:lvl5pPr>
            <a:lvl6pPr marL="5143500" indent="0">
              <a:buNone/>
              <a:defRPr sz="4500"/>
            </a:lvl6pPr>
            <a:lvl7pPr marL="6172200" indent="0">
              <a:buNone/>
              <a:defRPr sz="4500"/>
            </a:lvl7pPr>
            <a:lvl8pPr marL="7200900" indent="0">
              <a:buNone/>
              <a:defRPr sz="4500"/>
            </a:lvl8pPr>
            <a:lvl9pPr marL="8229600" indent="0">
              <a:buNone/>
              <a:defRPr sz="45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3528567" y="14089262"/>
            <a:ext cx="10801350" cy="2112763"/>
          </a:xfrm>
        </p:spPr>
        <p:txBody>
          <a:bodyPr/>
          <a:lstStyle>
            <a:lvl1pPr marL="0" indent="0">
              <a:buNone/>
              <a:defRPr sz="3200"/>
            </a:lvl1pPr>
            <a:lvl2pPr marL="1028700" indent="0">
              <a:buNone/>
              <a:defRPr sz="2700"/>
            </a:lvl2pPr>
            <a:lvl3pPr marL="2057400" indent="0">
              <a:buNone/>
              <a:defRPr sz="2300"/>
            </a:lvl3pPr>
            <a:lvl4pPr marL="3086100" indent="0">
              <a:buNone/>
              <a:defRPr sz="2000"/>
            </a:lvl4pPr>
            <a:lvl5pPr marL="4114800" indent="0">
              <a:buNone/>
              <a:defRPr sz="2000"/>
            </a:lvl5pPr>
            <a:lvl6pPr marL="5143500" indent="0">
              <a:buNone/>
              <a:defRPr sz="2000"/>
            </a:lvl6pPr>
            <a:lvl7pPr marL="6172200" indent="0">
              <a:buNone/>
              <a:defRPr sz="2000"/>
            </a:lvl7pPr>
            <a:lvl8pPr marL="7200900" indent="0">
              <a:buNone/>
              <a:defRPr sz="2000"/>
            </a:lvl8pPr>
            <a:lvl9pPr marL="8229600" indent="0">
              <a:buNone/>
              <a:defRPr sz="20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900113" y="720925"/>
            <a:ext cx="16202025" cy="3000375"/>
          </a:xfrm>
          <a:prstGeom prst="rect">
            <a:avLst/>
          </a:prstGeom>
        </p:spPr>
        <p:txBody>
          <a:bodyPr vert="horz" lIns="205740" tIns="102870" rIns="205740" bIns="10287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900113" y="4200526"/>
            <a:ext cx="16202025" cy="11880653"/>
          </a:xfrm>
          <a:prstGeom prst="rect">
            <a:avLst/>
          </a:prstGeom>
        </p:spPr>
        <p:txBody>
          <a:bodyPr vert="horz" lIns="205740" tIns="102870" rIns="205740" bIns="10287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00113" y="16685420"/>
            <a:ext cx="4200525" cy="958453"/>
          </a:xfrm>
          <a:prstGeom prst="rect">
            <a:avLst/>
          </a:prstGeom>
        </p:spPr>
        <p:txBody>
          <a:bodyPr vert="horz" lIns="205740" tIns="102870" rIns="205740" bIns="102870" rtlCol="0" anchor="ctr"/>
          <a:lstStyle>
            <a:lvl1pPr algn="l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CF854-AC3C-4550-A1DC-B84BD3C2068C}" type="datetimeFigureOut">
              <a:rPr lang="de-DE" smtClean="0"/>
              <a:t>19.12.2016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150769" y="16685420"/>
            <a:ext cx="5700713" cy="958453"/>
          </a:xfrm>
          <a:prstGeom prst="rect">
            <a:avLst/>
          </a:prstGeom>
        </p:spPr>
        <p:txBody>
          <a:bodyPr vert="horz" lIns="205740" tIns="102870" rIns="205740" bIns="102870" rtlCol="0" anchor="ctr"/>
          <a:lstStyle>
            <a:lvl1pPr algn="ct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2901613" y="16685420"/>
            <a:ext cx="4200525" cy="958453"/>
          </a:xfrm>
          <a:prstGeom prst="rect">
            <a:avLst/>
          </a:prstGeom>
        </p:spPr>
        <p:txBody>
          <a:bodyPr vert="horz" lIns="205740" tIns="102870" rIns="205740" bIns="102870" rtlCol="0" anchor="ctr"/>
          <a:lstStyle>
            <a:lvl1pPr algn="r">
              <a:defRPr sz="2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F0949-4B5D-4262-B257-C02F52C66EC8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57400" rtl="0" eaLnBrk="1" latinLnBrk="0" hangingPunct="1">
        <a:spcBef>
          <a:spcPct val="0"/>
        </a:spcBef>
        <a:buNone/>
        <a:defRPr sz="9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71525" indent="-771525" algn="l" defTabSz="2057400" rtl="0" eaLnBrk="1" latinLnBrk="0" hangingPunct="1">
        <a:spcBef>
          <a:spcPct val="20000"/>
        </a:spcBef>
        <a:buFont typeface="Arial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671638" indent="-642938" algn="l" defTabSz="2057400" rtl="0" eaLnBrk="1" latinLnBrk="0" hangingPunct="1">
        <a:spcBef>
          <a:spcPct val="20000"/>
        </a:spcBef>
        <a:buFont typeface="Arial" pitchFamily="34" charset="0"/>
        <a:buChar char="–"/>
        <a:defRPr sz="6300" kern="1200">
          <a:solidFill>
            <a:schemeClr val="tx1"/>
          </a:solidFill>
          <a:latin typeface="+mn-lt"/>
          <a:ea typeface="+mn-ea"/>
          <a:cs typeface="+mn-cs"/>
        </a:defRPr>
      </a:lvl2pPr>
      <a:lvl3pPr marL="25717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450" indent="-514350" algn="l" defTabSz="2057400" rtl="0" eaLnBrk="1" latinLnBrk="0" hangingPunct="1">
        <a:spcBef>
          <a:spcPct val="20000"/>
        </a:spcBef>
        <a:buFont typeface="Arial" pitchFamily="34" charset="0"/>
        <a:buChar char="–"/>
        <a:defRPr sz="4500" kern="1200">
          <a:solidFill>
            <a:schemeClr val="tx1"/>
          </a:solidFill>
          <a:latin typeface="+mn-lt"/>
          <a:ea typeface="+mn-ea"/>
          <a:cs typeface="+mn-cs"/>
        </a:defRPr>
      </a:lvl4pPr>
      <a:lvl5pPr marL="4629150" indent="-514350" algn="l" defTabSz="2057400" rtl="0" eaLnBrk="1" latinLnBrk="0" hangingPunct="1">
        <a:spcBef>
          <a:spcPct val="20000"/>
        </a:spcBef>
        <a:buFont typeface="Arial" pitchFamily="34" charset="0"/>
        <a:buChar char="»"/>
        <a:defRPr sz="4500" kern="1200">
          <a:solidFill>
            <a:schemeClr val="tx1"/>
          </a:solidFill>
          <a:latin typeface="+mn-lt"/>
          <a:ea typeface="+mn-ea"/>
          <a:cs typeface="+mn-cs"/>
        </a:defRPr>
      </a:lvl5pPr>
      <a:lvl6pPr marL="56578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6pPr>
      <a:lvl7pPr marL="66865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7pPr>
      <a:lvl8pPr marL="77152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8pPr>
      <a:lvl9pPr marL="8743950" indent="-514350" algn="l" defTabSz="2057400" rtl="0" eaLnBrk="1" latinLnBrk="0" hangingPunct="1">
        <a:spcBef>
          <a:spcPct val="20000"/>
        </a:spcBef>
        <a:buFont typeface="Arial" pitchFamily="34" charset="0"/>
        <a:buChar char="•"/>
        <a:defRPr sz="4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2pPr>
      <a:lvl3pPr marL="20574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3pPr>
      <a:lvl4pPr marL="30861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5pPr>
      <a:lvl6pPr marL="51435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6pPr>
      <a:lvl7pPr marL="61722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7pPr>
      <a:lvl8pPr marL="72009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8pPr>
      <a:lvl9pPr marL="8229600" algn="l" defTabSz="2057400" rtl="0" eaLnBrk="1" latinLnBrk="0" hangingPunct="1">
        <a:defRPr sz="4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C:\PROJECTS\Subject Studies\TMS-MAP-IOC\results\figs\Quadratic\GRID_Waveform-Amplitude.tif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36229" y="936229"/>
            <a:ext cx="5334000" cy="3998913"/>
          </a:xfrm>
          <a:prstGeom prst="rect">
            <a:avLst/>
          </a:prstGeom>
          <a:noFill/>
        </p:spPr>
      </p:pic>
      <p:pic>
        <p:nvPicPr>
          <p:cNvPr id="1026" name="Picture 2" descr="C:\PROJECTS\Subject Studies\TMS-MAP-IOC\results\figs\Quadratic\GRID_Orientation-Latency.tif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84701" y="897757"/>
            <a:ext cx="5334000" cy="3998912"/>
          </a:xfrm>
          <a:prstGeom prst="rect">
            <a:avLst/>
          </a:prstGeom>
          <a:noFill/>
        </p:spPr>
      </p:pic>
      <p:pic>
        <p:nvPicPr>
          <p:cNvPr id="1029" name="Picture 5" descr="C:\PROJECTS\Subject Studies\TMS-MAP-IOC\results\figs\Quadratic\GRID_W-O-Interaction-Latency.tif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36229" y="4536629"/>
            <a:ext cx="5334000" cy="3998913"/>
          </a:xfrm>
          <a:prstGeom prst="rect">
            <a:avLst/>
          </a:prstGeom>
          <a:noFill/>
        </p:spPr>
      </p:pic>
      <p:pic>
        <p:nvPicPr>
          <p:cNvPr id="1027" name="Picture 3" descr="C:\PROJECTS\Subject Studies\TMS-MAP-IOC\results\figs\Quadratic\GRID_Orientation-Amplitude.tif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184701" y="4536629"/>
            <a:ext cx="5334000" cy="3998913"/>
          </a:xfrm>
          <a:prstGeom prst="rect">
            <a:avLst/>
          </a:prstGeom>
          <a:noFill/>
        </p:spPr>
      </p:pic>
      <p:sp>
        <p:nvSpPr>
          <p:cNvPr id="8" name="Textfeld 7"/>
          <p:cNvSpPr txBox="1"/>
          <p:nvPr/>
        </p:nvSpPr>
        <p:spPr>
          <a:xfrm>
            <a:off x="3744541" y="3888557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0.047</a:t>
            </a:r>
            <a:endParaRPr lang="de-DE" sz="1200" dirty="0"/>
          </a:p>
        </p:txBody>
      </p:sp>
      <p:sp>
        <p:nvSpPr>
          <p:cNvPr id="9" name="Textfeld 8"/>
          <p:cNvSpPr txBox="1"/>
          <p:nvPr/>
        </p:nvSpPr>
        <p:spPr>
          <a:xfrm>
            <a:off x="6480845" y="1595334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0.036</a:t>
            </a:r>
            <a:endParaRPr lang="de-DE" sz="1200" dirty="0"/>
          </a:p>
        </p:txBody>
      </p:sp>
      <p:sp>
        <p:nvSpPr>
          <p:cNvPr id="10" name="Textfeld 9"/>
          <p:cNvSpPr txBox="1"/>
          <p:nvPr/>
        </p:nvSpPr>
        <p:spPr>
          <a:xfrm>
            <a:off x="4503358" y="6984901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0.001</a:t>
            </a:r>
            <a:endParaRPr lang="de-DE" sz="1200" dirty="0"/>
          </a:p>
        </p:txBody>
      </p:sp>
      <p:sp>
        <p:nvSpPr>
          <p:cNvPr id="11" name="Textfeld 10"/>
          <p:cNvSpPr txBox="1"/>
          <p:nvPr/>
        </p:nvSpPr>
        <p:spPr>
          <a:xfrm>
            <a:off x="8641085" y="5688757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0.024</a:t>
            </a:r>
            <a:endParaRPr lang="de-DE" sz="1200" dirty="0"/>
          </a:p>
        </p:txBody>
      </p:sp>
      <p:sp>
        <p:nvSpPr>
          <p:cNvPr id="12" name="Textfeld 11"/>
          <p:cNvSpPr txBox="1"/>
          <p:nvPr/>
        </p:nvSpPr>
        <p:spPr>
          <a:xfrm>
            <a:off x="7311670" y="7272933"/>
            <a:ext cx="537327" cy="276999"/>
          </a:xfrm>
          <a:prstGeom prst="rect">
            <a:avLst/>
          </a:prstGeom>
          <a:noFill/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de-DE" sz="1200" dirty="0" smtClean="0"/>
              <a:t>0.061</a:t>
            </a:r>
            <a:endParaRPr lang="de-DE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</Words>
  <Application>Microsoft Office PowerPoint</Application>
  <PresentationFormat>Benutzerdefiniert</PresentationFormat>
  <Paragraphs>5</Paragraphs>
  <Slides>1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2" baseType="lpstr">
      <vt:lpstr>Larissa-Design</vt:lpstr>
      <vt:lpstr>Folie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Robert Bauer</dc:creator>
  <cp:lastModifiedBy>Robert Bauer</cp:lastModifiedBy>
  <cp:revision>3</cp:revision>
  <dcterms:created xsi:type="dcterms:W3CDTF">2016-12-19T12:34:58Z</dcterms:created>
  <dcterms:modified xsi:type="dcterms:W3CDTF">2016-12-19T12:41:15Z</dcterms:modified>
</cp:coreProperties>
</file>

<file path=docProps/thumbnail.jpeg>
</file>